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30CCAA-6922-4E28-B295-2B766C41FF38}" v="11" dt="2021-10-15T14:20:00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0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8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82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10/15/2021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6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317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7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1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3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4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6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694" r:id="rId5"/>
    <p:sldLayoutId id="2147483699" r:id="rId6"/>
    <p:sldLayoutId id="2147483695" r:id="rId7"/>
    <p:sldLayoutId id="2147483696" r:id="rId8"/>
    <p:sldLayoutId id="2147483697" r:id="rId9"/>
    <p:sldLayoutId id="2147483698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nicatthedisco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oon5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aginedragonsmusic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JPmHSxKFc&amp;ab_channel=zyxpoproc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suUsDNq4WtM&amp;ab_channel=RobertJ.Sale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app/garageband/id408709785" TargetMode="External"/><Relationship Id="rId2" Type="http://schemas.openxmlformats.org/officeDocument/2006/relationships/hyperlink" Target="https://www.image-lin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udacityteam.org/" TargetMode="External"/><Relationship Id="rId4" Type="http://schemas.openxmlformats.org/officeDocument/2006/relationships/hyperlink" Target="https://www.soundtrap.com/ed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2DB49-03D7-4CC4-885E-58324485B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en-CA" dirty="0"/>
              <a:t>A Teen’s Guide to Music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BE29D-6AC3-40EA-9C0D-F7AC4589F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17794" cy="1150937"/>
          </a:xfrm>
        </p:spPr>
        <p:txBody>
          <a:bodyPr anchor="t">
            <a:normAutofit/>
          </a:bodyPr>
          <a:lstStyle/>
          <a:p>
            <a:r>
              <a:rPr lang="en-CA" dirty="0"/>
              <a:t>Created by Robert MacFarlane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C3AF1-6D7D-4DB7-95C2-62F82FF54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54" r="31006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17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E48D20-F0ED-4C75-95CD-4834A317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8" y="557609"/>
            <a:ext cx="4866724" cy="672306"/>
          </a:xfrm>
        </p:spPr>
        <p:txBody>
          <a:bodyPr anchor="b">
            <a:normAutofit fontScale="90000"/>
          </a:bodyPr>
          <a:lstStyle/>
          <a:p>
            <a:r>
              <a:rPr lang="en-CA" dirty="0"/>
              <a:t>My Music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7789A-1907-40B9-A256-4A815EBD7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1316038"/>
            <a:ext cx="8581293" cy="4648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I have been shown many different types of music but have not changed my interests over the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Listen to music on my Portable Device (Laptop)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I do not participate in any current musical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Never been to a live concert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My main music genre is Rock, but I am not particularly picky when it comes to music</a:t>
            </a:r>
          </a:p>
        </p:txBody>
      </p:sp>
    </p:spTree>
    <p:extLst>
      <p:ext uri="{BB962C8B-B14F-4D97-AF65-F5344CB8AC3E}">
        <p14:creationId xmlns:p14="http://schemas.microsoft.com/office/powerpoint/2010/main" val="8409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B7478-665B-4DEF-8FE8-A66299B8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498" y="725407"/>
            <a:ext cx="8770571" cy="1345269"/>
          </a:xfrm>
        </p:spPr>
        <p:txBody>
          <a:bodyPr/>
          <a:lstStyle/>
          <a:p>
            <a:r>
              <a:rPr lang="en-CA" dirty="0"/>
              <a:t>Panic! At The Disco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D03E6-178A-444F-88E6-E377FF5ED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27" y="2481089"/>
            <a:ext cx="7208264" cy="3469137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Alternative, Rock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Favorite songs:</a:t>
            </a:r>
            <a:br>
              <a:rPr lang="en-CA" dirty="0"/>
            </a:br>
            <a:r>
              <a:rPr lang="en-CA" dirty="0"/>
              <a:t>-Say Amen (Saturday Night)</a:t>
            </a:r>
            <a:br>
              <a:rPr lang="en-CA" dirty="0"/>
            </a:br>
            <a:r>
              <a:rPr lang="en-CA" dirty="0"/>
              <a:t>-LA Devotee</a:t>
            </a:r>
            <a:br>
              <a:rPr lang="en-CA" dirty="0"/>
            </a:br>
            <a:r>
              <a:rPr lang="en-CA" dirty="0"/>
              <a:t>-High Hopes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Main Singer, 2 Guitarists, 1 Drummer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Brendon Urie’s voice is amazing in every song he is in, and the instruments they use for each song is always a treat to listen to. I have enjoyed their music for about 5 years now.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BF903-4E6D-45B1-AF3E-879ACE95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572" y="2399408"/>
            <a:ext cx="4172609" cy="4192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51B304-F54A-4CBC-819E-739AEA66813F}"/>
              </a:ext>
            </a:extLst>
          </p:cNvPr>
          <p:cNvSpPr txBox="1"/>
          <p:nvPr/>
        </p:nvSpPr>
        <p:spPr>
          <a:xfrm>
            <a:off x="535490" y="6132593"/>
            <a:ext cx="6202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Panic! At The Disco (panicatthedisco.com)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389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851C5-CE92-4C0C-B34B-B7BB7582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Maroon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EA9C2-8A72-431D-84DE-B66B9993E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82" y="2227364"/>
            <a:ext cx="9118210" cy="448244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Rock, Techno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Favorite songs:</a:t>
            </a:r>
            <a:br>
              <a:rPr lang="en-CA" dirty="0"/>
            </a:br>
            <a:r>
              <a:rPr lang="en-CA" dirty="0"/>
              <a:t>- Animals</a:t>
            </a:r>
            <a:br>
              <a:rPr lang="en-CA" dirty="0"/>
            </a:br>
            <a:r>
              <a:rPr lang="en-CA" dirty="0"/>
              <a:t>- Maps</a:t>
            </a:r>
            <a:br>
              <a:rPr lang="en-CA" dirty="0"/>
            </a:br>
            <a:r>
              <a:rPr lang="en-CA" dirty="0"/>
              <a:t>- Memories</a:t>
            </a:r>
            <a:br>
              <a:rPr lang="en-CA" dirty="0"/>
            </a:br>
            <a:r>
              <a:rPr lang="en-CA" dirty="0"/>
              <a:t>- Payphone</a:t>
            </a:r>
            <a:br>
              <a:rPr lang="en-CA" dirty="0"/>
            </a:br>
            <a:r>
              <a:rPr lang="en-CA" dirty="0"/>
              <a:t>- One More Night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Lead Singer, Lead Guitarist, 2 Bass Guitarist, Acoustic Drum Kit, 2 Keyboard Instruments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I have been a fan of Maroon 5 for about 7 years and I’ve always loved listening to their music as a kid. There is something about the combination of their music and Adam’s voice that match perfectly.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3772F-A54A-461C-A13F-6E350FAA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274" y="148188"/>
            <a:ext cx="3682537" cy="19333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7AD9E8-2EF7-4E3F-97BC-F13FA3CBF5D6}"/>
              </a:ext>
            </a:extLst>
          </p:cNvPr>
          <p:cNvSpPr txBox="1"/>
          <p:nvPr/>
        </p:nvSpPr>
        <p:spPr>
          <a:xfrm>
            <a:off x="8849542" y="2521395"/>
            <a:ext cx="2478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Home | Maroon 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728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F633-4B13-4D92-A6EE-58642644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Imagine Dragons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B28D7-C0F8-487E-8863-06ED50748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99024"/>
            <a:ext cx="8770571" cy="365150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Alternative/Indie, Rock, Reggae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Favorite songs:</a:t>
            </a:r>
            <a:br>
              <a:rPr lang="en-CA" dirty="0"/>
            </a:br>
            <a:r>
              <a:rPr lang="en-CA" dirty="0"/>
              <a:t>- Whatever it takes</a:t>
            </a:r>
            <a:br>
              <a:rPr lang="en-CA" dirty="0"/>
            </a:br>
            <a:r>
              <a:rPr lang="en-CA" dirty="0"/>
              <a:t>- Believer</a:t>
            </a:r>
            <a:br>
              <a:rPr lang="en-CA" dirty="0"/>
            </a:br>
            <a:r>
              <a:rPr lang="en-CA" dirty="0"/>
              <a:t>- Thunder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Singer, Guitar, Electric Guitar, Bass Guitar, Acoustic Drum Kit, Piano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 am not as familiar with Imagine Dragons compared to the other bands, therefore I have not known this band for too long. I’ve been listening to Imagine dragons for about 3-4 years every now and then, but I do not listen to them often. They still manage to produce great music and have kept me listening for a long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58CA0-9EE6-4D62-8A29-42845A0B1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706" y="118114"/>
            <a:ext cx="3797105" cy="1993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F1581-3EB9-4033-AEC7-357FD2E6C68E}"/>
              </a:ext>
            </a:extLst>
          </p:cNvPr>
          <p:cNvSpPr txBox="1"/>
          <p:nvPr/>
        </p:nvSpPr>
        <p:spPr>
          <a:xfrm>
            <a:off x="8392500" y="2299024"/>
            <a:ext cx="4011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Imagine Dragons | Official Site (imaginedragonsmusic.com)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362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37CD-B424-490D-A010-C37F2DFB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Spain 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92D2-57D0-44D5-B919-42D5F47CB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67" y="2673339"/>
            <a:ext cx="5700168" cy="1969000"/>
          </a:xfrm>
        </p:spPr>
        <p:txBody>
          <a:bodyPr/>
          <a:lstStyle/>
          <a:p>
            <a:r>
              <a:rPr lang="en-CA" dirty="0"/>
              <a:t>Music from Spain sounds calm and consists of string instruments, with a beat that may encourage people to dance along to the music.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A7219-841B-4169-86F8-F3D21FB5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573" y="2935928"/>
            <a:ext cx="4325815" cy="2887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FDAD56-5082-42A6-A8E8-8A03B72F18E9}"/>
              </a:ext>
            </a:extLst>
          </p:cNvPr>
          <p:cNvSpPr txBox="1"/>
          <p:nvPr/>
        </p:nvSpPr>
        <p:spPr>
          <a:xfrm>
            <a:off x="372232" y="464233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(5) Traditional Spanish Flamenco Music (Greatest Hits Full Album) - YouTube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301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CA6F-AFA9-48E3-8A82-E2D92216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Japanese 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00A05-ECB6-4F3B-BDAB-ECEA5E399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1" y="2338780"/>
            <a:ext cx="8770571" cy="3651504"/>
          </a:xfrm>
        </p:spPr>
        <p:txBody>
          <a:bodyPr/>
          <a:lstStyle/>
          <a:p>
            <a:r>
              <a:rPr lang="en-CA" dirty="0"/>
              <a:t>Traditional Japanese Music is very soothing and relaxing. The main types of instruments used in this type of music are the Shakuhachi, Koto, Sanshin, Shamisen, Biwa and Taiko.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DCF83-04ED-4C6A-A7DF-ABCC8749D990}"/>
              </a:ext>
            </a:extLst>
          </p:cNvPr>
          <p:cNvSpPr txBox="1"/>
          <p:nvPr/>
        </p:nvSpPr>
        <p:spPr>
          <a:xfrm>
            <a:off x="209525" y="45079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3 HOURS of the Best Traditional Japanese Music - Relaxing Music for Stress Relief and Healing - YouTube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B3024F-4865-4A8B-8888-8D33C8296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61" y="3901122"/>
            <a:ext cx="3508170" cy="233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2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A92B-CD65-487D-A91C-DCB5D602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Music Apps &amp; Web Programs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EF5318-ECBB-44B5-B069-50AE884AD87D}"/>
              </a:ext>
            </a:extLst>
          </p:cNvPr>
          <p:cNvSpPr txBox="1"/>
          <p:nvPr/>
        </p:nvSpPr>
        <p:spPr>
          <a:xfrm>
            <a:off x="3021495" y="2539881"/>
            <a:ext cx="3909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FL 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Can be used to produce and remix 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Can save data in the studio and save on your device</a:t>
            </a:r>
          </a:p>
          <a:p>
            <a:r>
              <a:rPr lang="en-US" dirty="0">
                <a:hlinkClick r:id="rId2"/>
              </a:rPr>
              <a:t>The DAW Every Music Producer Loves | FL Studio (image-line.com)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5DC8F-AEB2-478B-96DE-6E21D3B5721D}"/>
              </a:ext>
            </a:extLst>
          </p:cNvPr>
          <p:cNvSpPr txBox="1"/>
          <p:nvPr/>
        </p:nvSpPr>
        <p:spPr>
          <a:xfrm>
            <a:off x="7758769" y="3061251"/>
            <a:ext cx="3140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Garage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Arrange and mix 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Create music with different instrument</a:t>
            </a:r>
            <a:br>
              <a:rPr lang="en-CA" dirty="0"/>
            </a:br>
            <a:r>
              <a:rPr lang="en-US" dirty="0">
                <a:hlinkClick r:id="rId3"/>
              </a:rPr>
              <a:t>‎GarageBand on the App Store (apple.com)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37CF9-92E8-4A18-A618-907089D144DF}"/>
              </a:ext>
            </a:extLst>
          </p:cNvPr>
          <p:cNvSpPr txBox="1"/>
          <p:nvPr/>
        </p:nvSpPr>
        <p:spPr>
          <a:xfrm>
            <a:off x="3826567" y="4969564"/>
            <a:ext cx="3909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Soundtrap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Used to produce and save 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Can be saved online</a:t>
            </a:r>
          </a:p>
          <a:p>
            <a:r>
              <a:rPr lang="en-US" dirty="0">
                <a:hlinkClick r:id="rId4"/>
              </a:rPr>
              <a:t>Soundtrap for Education - Make music and podcasts online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634D9E-B175-44C8-AC1A-E4014EF9274A}"/>
              </a:ext>
            </a:extLst>
          </p:cNvPr>
          <p:cNvSpPr txBox="1"/>
          <p:nvPr/>
        </p:nvSpPr>
        <p:spPr>
          <a:xfrm>
            <a:off x="0" y="2274838"/>
            <a:ext cx="2902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Audacity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Editing music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Recording audio and exporting into different types of files</a:t>
            </a:r>
          </a:p>
          <a:p>
            <a:r>
              <a:rPr lang="en-US" dirty="0">
                <a:hlinkClick r:id="rId5"/>
              </a:rPr>
              <a:t>Audacity ® | Free, open source, cross-platform audio software for multi-track recording and editing. (audacityteam.org)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673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06A4-DA92-4A5D-85FE-4A1A997C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My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B8ED0-DDE0-48A4-BF5D-E9D3F0CEB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During the production of this PowerPoint, I have discovered the Garageband software. I have never used Garageband before and have rarely heard of it prior to now, but I enjoyed researching for this project and sharing some of my interests.</a:t>
            </a:r>
          </a:p>
        </p:txBody>
      </p:sp>
    </p:spTree>
    <p:extLst>
      <p:ext uri="{BB962C8B-B14F-4D97-AF65-F5344CB8AC3E}">
        <p14:creationId xmlns:p14="http://schemas.microsoft.com/office/powerpoint/2010/main" val="116648447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LeftStep">
      <a:dk1>
        <a:srgbClr val="000000"/>
      </a:dk1>
      <a:lt1>
        <a:srgbClr val="FFFFFF"/>
      </a:lt1>
      <a:dk2>
        <a:srgbClr val="311C21"/>
      </a:dk2>
      <a:lt2>
        <a:srgbClr val="F3F0F1"/>
      </a:lt2>
      <a:accent1>
        <a:srgbClr val="45B19E"/>
      </a:accent1>
      <a:accent2>
        <a:srgbClr val="3BB16B"/>
      </a:accent2>
      <a:accent3>
        <a:srgbClr val="48B547"/>
      </a:accent3>
      <a:accent4>
        <a:srgbClr val="6EB13B"/>
      </a:accent4>
      <a:accent5>
        <a:srgbClr val="99A842"/>
      </a:accent5>
      <a:accent6>
        <a:srgbClr val="B1923B"/>
      </a:accent6>
      <a:hlink>
        <a:srgbClr val="BF4158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0C9295C9C5A4BAE02FAC1788089C2" ma:contentTypeVersion="10" ma:contentTypeDescription="Create a new document." ma:contentTypeScope="" ma:versionID="8f6adeb3b77c0efda59c9974ee781598">
  <xsd:schema xmlns:xsd="http://www.w3.org/2001/XMLSchema" xmlns:xs="http://www.w3.org/2001/XMLSchema" xmlns:p="http://schemas.microsoft.com/office/2006/metadata/properties" xmlns:ns3="3716f534-4ebc-458b-a6e6-6169f9098529" xmlns:ns4="cf0083b3-7e08-417a-9892-16724538f5ca" targetNamespace="http://schemas.microsoft.com/office/2006/metadata/properties" ma:root="true" ma:fieldsID="de64e7cda8fde7e3ae17a40805a56834" ns3:_="" ns4:_="">
    <xsd:import namespace="3716f534-4ebc-458b-a6e6-6169f9098529"/>
    <xsd:import namespace="cf0083b3-7e08-417a-9892-16724538f5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6f534-4ebc-458b-a6e6-6169f90985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0083b3-7e08-417a-9892-16724538f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4710FA-89BD-4933-9006-C52EF379D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6f534-4ebc-458b-a6e6-6169f9098529"/>
    <ds:schemaRef ds:uri="cf0083b3-7e08-417a-9892-16724538f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DF0C20-71B2-44A1-8EF8-BB24EB08CD68}">
  <ds:schemaRefs>
    <ds:schemaRef ds:uri="http://purl.org/dc/terms/"/>
    <ds:schemaRef ds:uri="http://www.w3.org/XML/1998/namespace"/>
    <ds:schemaRef ds:uri="3716f534-4ebc-458b-a6e6-6169f9098529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f0083b3-7e08-417a-9892-16724538f5c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BACC7A0-4A75-4421-A822-4808166639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618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Meiryo</vt:lpstr>
      <vt:lpstr>Arial</vt:lpstr>
      <vt:lpstr>Corbel</vt:lpstr>
      <vt:lpstr>SketchLinesVTI</vt:lpstr>
      <vt:lpstr>A Teen’s Guide to Music</vt:lpstr>
      <vt:lpstr>My Music Interests</vt:lpstr>
      <vt:lpstr>Panic! At The Disco</vt:lpstr>
      <vt:lpstr>Maroon 5</vt:lpstr>
      <vt:lpstr>Imagine Dragons</vt:lpstr>
      <vt:lpstr>Spain Music</vt:lpstr>
      <vt:lpstr>Japanese Music</vt:lpstr>
      <vt:lpstr>Music Apps &amp; Web Programs</vt:lpstr>
      <vt:lpstr>My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Teen’s Guide to Music</dc:title>
  <dc:creator>Macfarlane, Robert</dc:creator>
  <cp:lastModifiedBy>Macfarlane, Robert</cp:lastModifiedBy>
  <cp:revision>2</cp:revision>
  <dcterms:created xsi:type="dcterms:W3CDTF">2021-09-28T14:22:39Z</dcterms:created>
  <dcterms:modified xsi:type="dcterms:W3CDTF">2021-10-15T14:25:04Z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0x0101006960C9295C9C5A4BAE02FAC1788089C2</vt:lpwstr>
  </property>
</Properties>
</file>